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7" r:id="rId2"/>
    <p:sldId id="344" r:id="rId3"/>
  </p:sldIdLst>
  <p:sldSz cx="5761038" cy="5040313"/>
  <p:notesSz cx="6735763" cy="9869488"/>
  <p:defaultTextStyle>
    <a:defPPr>
      <a:defRPr lang="zh-TW"/>
    </a:defPPr>
    <a:lvl1pPr algn="l" defTabSz="672529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336265" indent="79376" algn="l" defTabSz="672529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672529" indent="158752" algn="l" defTabSz="672529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008795" indent="238128" algn="l" defTabSz="672529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346503" indent="316060" algn="l" defTabSz="672529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078203" algn="l" defTabSz="831281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493843" algn="l" defTabSz="831281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2909484" algn="l" defTabSz="831281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325124" algn="l" defTabSz="831281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8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CC"/>
    <a:srgbClr val="0066FF"/>
    <a:srgbClr val="009900"/>
    <a:srgbClr val="33CC33"/>
    <a:srgbClr val="FF0000"/>
    <a:srgbClr val="FF0066"/>
    <a:srgbClr val="0099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7535" autoAdjust="0"/>
    <p:restoredTop sz="94632" autoAdjust="0"/>
  </p:normalViewPr>
  <p:slideViewPr>
    <p:cSldViewPr>
      <p:cViewPr varScale="1">
        <p:scale>
          <a:sx n="141" d="100"/>
          <a:sy n="141" d="100"/>
        </p:scale>
        <p:origin x="2202" y="168"/>
      </p:cViewPr>
      <p:guideLst>
        <p:guide orient="horz" pos="1588"/>
        <p:guide pos="18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0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031" cy="492940"/>
          </a:xfrm>
          <a:prstGeom prst="rect">
            <a:avLst/>
          </a:prstGeom>
        </p:spPr>
        <p:txBody>
          <a:bodyPr vert="horz" lIns="87590" tIns="43795" rIns="87590" bIns="43795" rtlCol="0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227" y="0"/>
            <a:ext cx="2919031" cy="492940"/>
          </a:xfrm>
          <a:prstGeom prst="rect">
            <a:avLst/>
          </a:prstGeom>
        </p:spPr>
        <p:txBody>
          <a:bodyPr vert="horz" lIns="87590" tIns="43795" rIns="87590" bIns="43795" rtlCol="0"/>
          <a:lstStyle>
            <a:lvl1pPr algn="r">
              <a:defRPr sz="1100"/>
            </a:lvl1pPr>
          </a:lstStyle>
          <a:p>
            <a:fld id="{8F8E031F-F563-4C84-A5D5-EE7B4BC86E6B}" type="datetimeFigureOut">
              <a:rPr lang="zh-TW" altLang="en-US" smtClean="0"/>
              <a:t>2022/2/18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375018"/>
            <a:ext cx="2919031" cy="492940"/>
          </a:xfrm>
          <a:prstGeom prst="rect">
            <a:avLst/>
          </a:prstGeom>
        </p:spPr>
        <p:txBody>
          <a:bodyPr vert="horz" lIns="87590" tIns="43795" rIns="87590" bIns="43795" rtlCol="0" anchor="b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227" y="9375018"/>
            <a:ext cx="2919031" cy="492940"/>
          </a:xfrm>
          <a:prstGeom prst="rect">
            <a:avLst/>
          </a:prstGeom>
        </p:spPr>
        <p:txBody>
          <a:bodyPr vert="horz" lIns="87590" tIns="43795" rIns="87590" bIns="43795" rtlCol="0" anchor="b"/>
          <a:lstStyle>
            <a:lvl1pPr algn="r">
              <a:defRPr sz="1100"/>
            </a:lvl1pPr>
          </a:lstStyle>
          <a:p>
            <a:fld id="{DF673BFD-570B-4FA7-83DA-528F715E0B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198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8621" cy="493395"/>
          </a:xfrm>
          <a:prstGeom prst="rect">
            <a:avLst/>
          </a:prstGeom>
        </p:spPr>
        <p:txBody>
          <a:bodyPr vert="horz" lIns="90644" tIns="45320" rIns="90644" bIns="453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574" y="2"/>
            <a:ext cx="2918621" cy="493395"/>
          </a:xfrm>
          <a:prstGeom prst="rect">
            <a:avLst/>
          </a:prstGeom>
        </p:spPr>
        <p:txBody>
          <a:bodyPr vert="horz" lIns="90644" tIns="45320" rIns="90644" bIns="45320" rtlCol="0"/>
          <a:lstStyle>
            <a:lvl1pPr algn="r">
              <a:defRPr sz="1200"/>
            </a:lvl1pPr>
          </a:lstStyle>
          <a:p>
            <a:pPr>
              <a:defRPr/>
            </a:pPr>
            <a:fld id="{13C509AC-5C18-496F-B0A7-685ED3F2F075}" type="datetimeFigureOut">
              <a:rPr lang="zh-TW" altLang="en-US"/>
              <a:pPr>
                <a:defRPr/>
              </a:pPr>
              <a:t>2022/2/18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54125" y="741363"/>
            <a:ext cx="4227513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0" rIns="90644" bIns="453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891" y="4688049"/>
            <a:ext cx="5387982" cy="4440561"/>
          </a:xfrm>
          <a:prstGeom prst="rect">
            <a:avLst/>
          </a:prstGeom>
        </p:spPr>
        <p:txBody>
          <a:bodyPr vert="horz" lIns="90644" tIns="45320" rIns="90644" bIns="453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3" y="9374517"/>
            <a:ext cx="2918621" cy="493395"/>
          </a:xfrm>
          <a:prstGeom prst="rect">
            <a:avLst/>
          </a:prstGeom>
        </p:spPr>
        <p:txBody>
          <a:bodyPr vert="horz" lIns="90644" tIns="45320" rIns="90644" bIns="453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574" y="9374517"/>
            <a:ext cx="2918621" cy="493395"/>
          </a:xfrm>
          <a:prstGeom prst="rect">
            <a:avLst/>
          </a:prstGeom>
        </p:spPr>
        <p:txBody>
          <a:bodyPr vert="horz" lIns="90644" tIns="45320" rIns="90644" bIns="45320" rtlCol="0" anchor="b"/>
          <a:lstStyle>
            <a:lvl1pPr algn="r">
              <a:defRPr sz="1200"/>
            </a:lvl1pPr>
          </a:lstStyle>
          <a:p>
            <a:pPr>
              <a:defRPr/>
            </a:pPr>
            <a:fld id="{562801D9-FFB8-41D1-8410-52CEFABD8C3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3627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564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3128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4692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6256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78203" algn="l" defTabSz="8312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93843" algn="l" defTabSz="8312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09484" algn="l" defTabSz="8312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25124" algn="l" defTabSz="83128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4125" y="741363"/>
            <a:ext cx="422751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4262E0-A116-495B-96BE-F15D3CE1091F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4282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4125" y="741363"/>
            <a:ext cx="422751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4262E0-A116-495B-96BE-F15D3CE1091F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4282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32078" y="1565765"/>
            <a:ext cx="4896883" cy="1080401"/>
          </a:xfrm>
          <a:prstGeom prst="rect">
            <a:avLst/>
          </a:prstGeom>
        </p:spPr>
        <p:txBody>
          <a:bodyPr lIns="83128" tIns="41564" rIns="83128" bIns="41564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64156" y="2856179"/>
            <a:ext cx="4032726" cy="1288080"/>
          </a:xfrm>
          <a:prstGeom prst="rect">
            <a:avLst/>
          </a:prstGeom>
        </p:spPr>
        <p:txBody>
          <a:bodyPr lIns="83128" tIns="41564" rIns="83128" bIns="4156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6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3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1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46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83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2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566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93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87871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EF03E06C-C2E0-4CC3-8C5F-F97979F3C8B6}" type="datetimeFigureOut">
              <a:rPr lang="zh-TW" altLang="en-US"/>
              <a:pPr>
                <a:defRPr/>
              </a:pPr>
              <a:t>2022/2/18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967922" y="4671403"/>
            <a:ext cx="1825195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28159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A90551D6-7BF9-40B7-83C9-FDFEEFC3344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071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7871" y="201495"/>
            <a:ext cx="5185297" cy="840053"/>
          </a:xfrm>
          <a:prstGeom prst="rect">
            <a:avLst/>
          </a:prstGeom>
        </p:spPr>
        <p:txBody>
          <a:bodyPr lIns="83128" tIns="41564" rIns="83128" bIns="41564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-37567" y="1714180"/>
            <a:ext cx="5185297" cy="3326133"/>
          </a:xfrm>
          <a:prstGeom prst="rect">
            <a:avLst/>
          </a:prstGeom>
        </p:spPr>
        <p:txBody>
          <a:bodyPr vert="eaVert" lIns="83128" tIns="41564" rIns="83128" bIns="41564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87871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A9DB7F07-53BD-49C7-ADB6-8C33C1A6D59B}" type="datetimeFigureOut">
              <a:rPr lang="zh-TW" altLang="en-US"/>
              <a:pPr>
                <a:defRPr/>
              </a:pPr>
              <a:t>2022/2/18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967922" y="4671403"/>
            <a:ext cx="1825195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28159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FC14CE34-2271-478D-9CFB-1FF85D34CA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01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454624" y="158677"/>
            <a:ext cx="1071193" cy="3387044"/>
          </a:xfrm>
          <a:prstGeom prst="rect">
            <a:avLst/>
          </a:prstGeom>
        </p:spPr>
        <p:txBody>
          <a:bodyPr vert="eaVert" lIns="83128" tIns="41564" rIns="83128" bIns="41564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38043" y="158677"/>
            <a:ext cx="3120562" cy="3387044"/>
          </a:xfrm>
          <a:prstGeom prst="rect">
            <a:avLst/>
          </a:prstGeom>
        </p:spPr>
        <p:txBody>
          <a:bodyPr vert="eaVert" lIns="83128" tIns="41564" rIns="83128" bIns="41564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87871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F71BE0DE-307D-4BE6-9146-5117AE6C5C5C}" type="datetimeFigureOut">
              <a:rPr lang="zh-TW" altLang="en-US"/>
              <a:pPr>
                <a:defRPr/>
              </a:pPr>
              <a:t>2022/2/18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967922" y="4671403"/>
            <a:ext cx="1825195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28159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8EFC86FB-6EB2-4D3C-96F0-73D92F6E559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108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7871" y="201495"/>
            <a:ext cx="5185297" cy="840053"/>
          </a:xfrm>
          <a:prstGeom prst="rect">
            <a:avLst/>
          </a:prstGeom>
        </p:spPr>
        <p:txBody>
          <a:bodyPr lIns="83128" tIns="41564" rIns="83128" bIns="41564"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37567" y="1714180"/>
            <a:ext cx="5185297" cy="3326133"/>
          </a:xfrm>
          <a:prstGeom prst="rect">
            <a:avLst/>
          </a:prstGeom>
        </p:spPr>
        <p:txBody>
          <a:bodyPr lIns="83128" tIns="41564" rIns="83128" bIns="41564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87871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69D940CB-345F-4A69-9F34-03BAA401E3CC}" type="datetimeFigureOut">
              <a:rPr lang="zh-TW" altLang="en-US"/>
              <a:pPr>
                <a:defRPr/>
              </a:pPr>
              <a:t>2022/2/18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967922" y="4671403"/>
            <a:ext cx="1825195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28159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B0069119-A26E-4196-8F5B-03AEBB8B1C6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48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5082" y="3238868"/>
            <a:ext cx="4896883" cy="1001062"/>
          </a:xfrm>
          <a:prstGeom prst="rect">
            <a:avLst/>
          </a:prstGeom>
        </p:spPr>
        <p:txBody>
          <a:bodyPr lIns="83128" tIns="41564" rIns="83128" bIns="41564" anchor="t"/>
          <a:lstStyle>
            <a:lvl1pPr algn="l">
              <a:defRPr sz="2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5082" y="3384252"/>
            <a:ext cx="4896883" cy="1102568"/>
          </a:xfrm>
          <a:prstGeom prst="rect">
            <a:avLst/>
          </a:prstGeom>
        </p:spPr>
        <p:txBody>
          <a:bodyPr lIns="83128" tIns="41564" rIns="83128" bIns="41564"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66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733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100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4667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8334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2001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5668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9335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87871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58695743-4EF6-4B4A-BCCB-574BDAAE103A}" type="datetimeFigureOut">
              <a:rPr lang="zh-TW" altLang="en-US"/>
              <a:pPr>
                <a:defRPr/>
              </a:pPr>
              <a:t>2022/2/18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967922" y="4671403"/>
            <a:ext cx="1825195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28159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57882EDC-C5CB-4C78-8BE6-D8A2024D88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606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7871" y="201495"/>
            <a:ext cx="5185297" cy="840053"/>
          </a:xfrm>
          <a:prstGeom prst="rect">
            <a:avLst/>
          </a:prstGeom>
        </p:spPr>
        <p:txBody>
          <a:bodyPr lIns="83128" tIns="41564" rIns="83128" bIns="41564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38044" y="926392"/>
            <a:ext cx="2095378" cy="2619330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429438" y="926392"/>
            <a:ext cx="2096378" cy="2619330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87871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BFEFFBD2-7546-4FF6-A5AC-428DAFE3722D}" type="datetimeFigureOut">
              <a:rPr lang="zh-TW" altLang="en-US"/>
              <a:pPr>
                <a:defRPr/>
              </a:pPr>
              <a:t>2022/2/18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967922" y="4671403"/>
            <a:ext cx="1825195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28159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E8FF9227-70C8-471B-B2D3-A71DE59FBF8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32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8052" y="201847"/>
            <a:ext cx="5184935" cy="840053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88053" y="1128238"/>
            <a:ext cx="2545459" cy="470196"/>
          </a:xfrm>
          <a:prstGeom prst="rect">
            <a:avLst/>
          </a:prstGeom>
        </p:spPr>
        <p:txBody>
          <a:bodyPr lIns="83128" tIns="41564" rIns="83128" bIns="41564" anchor="b"/>
          <a:lstStyle>
            <a:lvl1pPr marL="0" indent="0">
              <a:buNone/>
              <a:defRPr sz="1700" b="1"/>
            </a:lvl1pPr>
            <a:lvl2pPr marL="336669" indent="0">
              <a:buNone/>
              <a:defRPr sz="1500" b="1"/>
            </a:lvl2pPr>
            <a:lvl3pPr marL="673338" indent="0">
              <a:buNone/>
              <a:defRPr sz="1400" b="1"/>
            </a:lvl3pPr>
            <a:lvl4pPr marL="1010006" indent="0">
              <a:buNone/>
              <a:defRPr sz="1200" b="1"/>
            </a:lvl4pPr>
            <a:lvl5pPr marL="1346675" indent="0">
              <a:buNone/>
              <a:defRPr sz="1200" b="1"/>
            </a:lvl5pPr>
            <a:lvl6pPr marL="1683344" indent="0">
              <a:buNone/>
              <a:defRPr sz="1200" b="1"/>
            </a:lvl6pPr>
            <a:lvl7pPr marL="2020013" indent="0">
              <a:buNone/>
              <a:defRPr sz="1200" b="1"/>
            </a:lvl7pPr>
            <a:lvl8pPr marL="2356682" indent="0">
              <a:buNone/>
              <a:defRPr sz="1200" b="1"/>
            </a:lvl8pPr>
            <a:lvl9pPr marL="2693351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88053" y="1598433"/>
            <a:ext cx="2545459" cy="290401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 sz="17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2926529" y="1128238"/>
            <a:ext cx="2546458" cy="470196"/>
          </a:xfrm>
          <a:prstGeom prst="rect">
            <a:avLst/>
          </a:prstGeom>
        </p:spPr>
        <p:txBody>
          <a:bodyPr lIns="83128" tIns="41564" rIns="83128" bIns="41564" anchor="b"/>
          <a:lstStyle>
            <a:lvl1pPr marL="0" indent="0">
              <a:buNone/>
              <a:defRPr sz="1700" b="1"/>
            </a:lvl1pPr>
            <a:lvl2pPr marL="336669" indent="0">
              <a:buNone/>
              <a:defRPr sz="1500" b="1"/>
            </a:lvl2pPr>
            <a:lvl3pPr marL="673338" indent="0">
              <a:buNone/>
              <a:defRPr sz="1400" b="1"/>
            </a:lvl3pPr>
            <a:lvl4pPr marL="1010006" indent="0">
              <a:buNone/>
              <a:defRPr sz="1200" b="1"/>
            </a:lvl4pPr>
            <a:lvl5pPr marL="1346675" indent="0">
              <a:buNone/>
              <a:defRPr sz="1200" b="1"/>
            </a:lvl5pPr>
            <a:lvl6pPr marL="1683344" indent="0">
              <a:buNone/>
              <a:defRPr sz="1200" b="1"/>
            </a:lvl6pPr>
            <a:lvl7pPr marL="2020013" indent="0">
              <a:buNone/>
              <a:defRPr sz="1200" b="1"/>
            </a:lvl7pPr>
            <a:lvl8pPr marL="2356682" indent="0">
              <a:buNone/>
              <a:defRPr sz="1200" b="1"/>
            </a:lvl8pPr>
            <a:lvl9pPr marL="2693351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926529" y="1598433"/>
            <a:ext cx="2546458" cy="290401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 sz="17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87871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406A5604-B170-45AC-B954-73BA30E68DAC}" type="datetimeFigureOut">
              <a:rPr lang="zh-TW" altLang="en-US"/>
              <a:pPr>
                <a:defRPr/>
              </a:pPr>
              <a:t>2022/2/18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967922" y="4671403"/>
            <a:ext cx="1825195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28159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C1246AEE-0F50-403E-8E7A-85E313EBF1A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1774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7871" y="201495"/>
            <a:ext cx="5185297" cy="840053"/>
          </a:xfrm>
          <a:prstGeom prst="rect">
            <a:avLst/>
          </a:prstGeom>
        </p:spPr>
        <p:txBody>
          <a:bodyPr lIns="83128" tIns="41564" rIns="83128" bIns="41564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87871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2E9DFA53-3669-4C6D-B829-D45A46E8552A}" type="datetimeFigureOut">
              <a:rPr lang="zh-TW" altLang="en-US"/>
              <a:pPr>
                <a:defRPr/>
              </a:pPr>
              <a:t>2022/2/18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967922" y="4671403"/>
            <a:ext cx="1825195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28159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8649CD1F-B374-474C-A502-9B3B4DED3C8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307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87871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F844890E-B756-4F0B-BF0E-1683AED56B86}" type="datetimeFigureOut">
              <a:rPr lang="zh-TW" altLang="en-US"/>
              <a:pPr>
                <a:defRPr/>
              </a:pPr>
              <a:t>2022/2/18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967922" y="4671403"/>
            <a:ext cx="1825195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28159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E8F564AF-466A-446D-8552-DBEA7D8E60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755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8053" y="200679"/>
            <a:ext cx="1895342" cy="854053"/>
          </a:xfrm>
          <a:prstGeom prst="rect">
            <a:avLst/>
          </a:prstGeom>
        </p:spPr>
        <p:txBody>
          <a:bodyPr lIns="83128" tIns="41564" rIns="83128" bIns="41564"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252406" y="200680"/>
            <a:ext cx="3220580" cy="4301767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88053" y="1054733"/>
            <a:ext cx="1895342" cy="3447714"/>
          </a:xfrm>
          <a:prstGeom prst="rect">
            <a:avLst/>
          </a:prstGeom>
        </p:spPr>
        <p:txBody>
          <a:bodyPr lIns="83128" tIns="41564" rIns="83128" bIns="41564"/>
          <a:lstStyle>
            <a:lvl1pPr marL="0" indent="0">
              <a:buNone/>
              <a:defRPr sz="1000"/>
            </a:lvl1pPr>
            <a:lvl2pPr marL="336669" indent="0">
              <a:buNone/>
              <a:defRPr sz="900"/>
            </a:lvl2pPr>
            <a:lvl3pPr marL="673338" indent="0">
              <a:buNone/>
              <a:defRPr sz="700"/>
            </a:lvl3pPr>
            <a:lvl4pPr marL="1010006" indent="0">
              <a:buNone/>
              <a:defRPr sz="600"/>
            </a:lvl4pPr>
            <a:lvl5pPr marL="1346675" indent="0">
              <a:buNone/>
              <a:defRPr sz="600"/>
            </a:lvl5pPr>
            <a:lvl6pPr marL="1683344" indent="0">
              <a:buNone/>
              <a:defRPr sz="600"/>
            </a:lvl6pPr>
            <a:lvl7pPr marL="2020013" indent="0">
              <a:buNone/>
              <a:defRPr sz="600"/>
            </a:lvl7pPr>
            <a:lvl8pPr marL="2356682" indent="0">
              <a:buNone/>
              <a:defRPr sz="600"/>
            </a:lvl8pPr>
            <a:lvl9pPr marL="2693351" indent="0">
              <a:buNone/>
              <a:defRPr sz="6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87871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809AD021-E967-4E5A-AE5C-F3C618CD3517}" type="datetimeFigureOut">
              <a:rPr lang="zh-TW" altLang="en-US"/>
              <a:pPr>
                <a:defRPr/>
              </a:pPr>
              <a:t>2022/2/18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967922" y="4671403"/>
            <a:ext cx="1825195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28159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670E6312-A5FC-4B0E-8659-5B88E66E4A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46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29204" y="3528220"/>
            <a:ext cx="3456623" cy="416526"/>
          </a:xfrm>
          <a:prstGeom prst="rect">
            <a:avLst/>
          </a:prstGeom>
        </p:spPr>
        <p:txBody>
          <a:bodyPr lIns="83128" tIns="41564" rIns="83128" bIns="41564" anchor="b"/>
          <a:lstStyle>
            <a:lvl1pPr algn="l">
              <a:defRPr sz="15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29204" y="450362"/>
            <a:ext cx="3456623" cy="3024188"/>
          </a:xfrm>
          <a:prstGeom prst="rect">
            <a:avLst/>
          </a:prstGeom>
        </p:spPr>
        <p:txBody>
          <a:bodyPr lIns="83128" tIns="41564" rIns="83128" bIns="41564" rtlCol="0">
            <a:normAutofit/>
          </a:bodyPr>
          <a:lstStyle>
            <a:lvl1pPr marL="0" indent="0">
              <a:buNone/>
              <a:defRPr sz="2400"/>
            </a:lvl1pPr>
            <a:lvl2pPr marL="336669" indent="0">
              <a:buNone/>
              <a:defRPr sz="2100"/>
            </a:lvl2pPr>
            <a:lvl3pPr marL="673338" indent="0">
              <a:buNone/>
              <a:defRPr sz="1700"/>
            </a:lvl3pPr>
            <a:lvl4pPr marL="1010006" indent="0">
              <a:buNone/>
              <a:defRPr sz="1500"/>
            </a:lvl4pPr>
            <a:lvl5pPr marL="1346675" indent="0">
              <a:buNone/>
              <a:defRPr sz="1500"/>
            </a:lvl5pPr>
            <a:lvl6pPr marL="1683344" indent="0">
              <a:buNone/>
              <a:defRPr sz="1500"/>
            </a:lvl6pPr>
            <a:lvl7pPr marL="2020013" indent="0">
              <a:buNone/>
              <a:defRPr sz="1500"/>
            </a:lvl7pPr>
            <a:lvl8pPr marL="2356682" indent="0">
              <a:buNone/>
              <a:defRPr sz="1500"/>
            </a:lvl8pPr>
            <a:lvl9pPr marL="2693351" indent="0">
              <a:buNone/>
              <a:defRPr sz="15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29204" y="3944747"/>
            <a:ext cx="3456623" cy="591537"/>
          </a:xfrm>
          <a:prstGeom prst="rect">
            <a:avLst/>
          </a:prstGeom>
        </p:spPr>
        <p:txBody>
          <a:bodyPr lIns="83128" tIns="41564" rIns="83128" bIns="41564"/>
          <a:lstStyle>
            <a:lvl1pPr marL="0" indent="0">
              <a:buNone/>
              <a:defRPr sz="1000"/>
            </a:lvl1pPr>
            <a:lvl2pPr marL="336669" indent="0">
              <a:buNone/>
              <a:defRPr sz="900"/>
            </a:lvl2pPr>
            <a:lvl3pPr marL="673338" indent="0">
              <a:buNone/>
              <a:defRPr sz="700"/>
            </a:lvl3pPr>
            <a:lvl4pPr marL="1010006" indent="0">
              <a:buNone/>
              <a:defRPr sz="600"/>
            </a:lvl4pPr>
            <a:lvl5pPr marL="1346675" indent="0">
              <a:buNone/>
              <a:defRPr sz="600"/>
            </a:lvl5pPr>
            <a:lvl6pPr marL="1683344" indent="0">
              <a:buNone/>
              <a:defRPr sz="600"/>
            </a:lvl6pPr>
            <a:lvl7pPr marL="2020013" indent="0">
              <a:buNone/>
              <a:defRPr sz="600"/>
            </a:lvl7pPr>
            <a:lvl8pPr marL="2356682" indent="0">
              <a:buNone/>
              <a:defRPr sz="600"/>
            </a:lvl8pPr>
            <a:lvl9pPr marL="2693351" indent="0">
              <a:buNone/>
              <a:defRPr sz="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287871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11C49EDF-047F-47C6-8403-86A294AD084C}" type="datetimeFigureOut">
              <a:rPr lang="zh-TW" altLang="en-US"/>
              <a:pPr>
                <a:defRPr/>
              </a:pPr>
              <a:t>2022/2/18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1967922" y="4671403"/>
            <a:ext cx="1825195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128159" y="4671403"/>
            <a:ext cx="1345008" cy="268164"/>
          </a:xfrm>
          <a:prstGeom prst="rect">
            <a:avLst/>
          </a:prstGeom>
        </p:spPr>
        <p:txBody>
          <a:bodyPr lIns="83128" tIns="41564" rIns="83128" bIns="41564"/>
          <a:lstStyle>
            <a:lvl1pPr>
              <a:defRPr/>
            </a:lvl1pPr>
          </a:lstStyle>
          <a:p>
            <a:pPr>
              <a:defRPr/>
            </a:pPr>
            <a:fld id="{82EF2ED9-A237-4A73-8C3C-6A536A34718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60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esktop\NPUST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97" y="46287"/>
            <a:ext cx="5702043" cy="4947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群組 2"/>
          <p:cNvGrpSpPr/>
          <p:nvPr userDrawn="1"/>
        </p:nvGrpSpPr>
        <p:grpSpPr>
          <a:xfrm>
            <a:off x="319842" y="2654563"/>
            <a:ext cx="5359083" cy="570406"/>
            <a:chOff x="303213" y="2809229"/>
            <a:chExt cx="6028045" cy="611188"/>
          </a:xfrm>
        </p:grpSpPr>
        <p:pic>
          <p:nvPicPr>
            <p:cNvPr id="1026" name="Picture 2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213" y="2809229"/>
              <a:ext cx="612775" cy="6111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矩形 1"/>
            <p:cNvSpPr/>
            <p:nvPr userDrawn="1"/>
          </p:nvSpPr>
          <p:spPr>
            <a:xfrm>
              <a:off x="931279" y="2837824"/>
              <a:ext cx="5399979" cy="560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國立屏東科技大學 管理學院 高階經營管理碩士在職專班</a:t>
              </a:r>
              <a:endParaRPr lang="en-US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111</a:t>
              </a:r>
              <a:r>
                <a:rPr lang="zh-TW" altLang="en-US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學年度招生考試</a:t>
              </a:r>
            </a:p>
          </p:txBody>
        </p:sp>
      </p:grpSp>
      <p:grpSp>
        <p:nvGrpSpPr>
          <p:cNvPr id="9" name="群組 8"/>
          <p:cNvGrpSpPr/>
          <p:nvPr userDrawn="1"/>
        </p:nvGrpSpPr>
        <p:grpSpPr>
          <a:xfrm rot="10800000">
            <a:off x="82113" y="1815342"/>
            <a:ext cx="5359083" cy="570406"/>
            <a:chOff x="303213" y="2809229"/>
            <a:chExt cx="6028045" cy="611188"/>
          </a:xfrm>
        </p:grpSpPr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213" y="2809229"/>
              <a:ext cx="612775" cy="6111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/>
            <p:cNvSpPr/>
            <p:nvPr userDrawn="1"/>
          </p:nvSpPr>
          <p:spPr>
            <a:xfrm>
              <a:off x="931279" y="2834509"/>
              <a:ext cx="5399979" cy="560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國立屏東科技大學 管理學院 高階經營管理碩士在職專班</a:t>
              </a:r>
              <a:endParaRPr lang="en-US" altLang="zh-TW" b="1" dirty="0">
                <a:solidFill>
                  <a:schemeClr val="tx1">
                    <a:lumMod val="50000"/>
                    <a:lumOff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r>
                <a:rPr lang="en-US" altLang="zh-TW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111</a:t>
              </a:r>
              <a:r>
                <a:rPr lang="zh-TW" altLang="en-US" b="1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學年度招生考試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672529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72529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defTabSz="672529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defTabSz="672529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defTabSz="672529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15641" algn="ctr" defTabSz="672529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charset="-120"/>
        </a:defRPr>
      </a:lvl6pPr>
      <a:lvl7pPr marL="831281" algn="ctr" defTabSz="672529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246922" algn="ctr" defTabSz="672529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662562" algn="ctr" defTabSz="672529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251116" indent="-251116" algn="l" defTabSz="67252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6972" indent="-209264" algn="l" defTabSz="67252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41384" indent="-167411" algn="l" defTabSz="67252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77648" indent="-167411" algn="l" defTabSz="67252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13913" indent="-167411" algn="l" defTabSz="672529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51679" indent="-168334" algn="l" defTabSz="67333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88347" indent="-168334" algn="l" defTabSz="67333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25016" indent="-168334" algn="l" defTabSz="67333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61685" indent="-168334" algn="l" defTabSz="673338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73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36669" algn="l" defTabSz="673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73338" algn="l" defTabSz="673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10006" algn="l" defTabSz="673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6675" algn="l" defTabSz="673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83344" algn="l" defTabSz="673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20013" algn="l" defTabSz="673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56682" algn="l" defTabSz="673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93351" algn="l" defTabSz="673338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/>
          <p:cNvGrpSpPr/>
          <p:nvPr/>
        </p:nvGrpSpPr>
        <p:grpSpPr>
          <a:xfrm>
            <a:off x="689997" y="3081761"/>
            <a:ext cx="4430469" cy="1818588"/>
            <a:chOff x="705834" y="3302097"/>
            <a:chExt cx="4983514" cy="1948612"/>
          </a:xfrm>
        </p:grpSpPr>
        <p:sp>
          <p:nvSpPr>
            <p:cNvPr id="12" name="文字方塊 11"/>
            <p:cNvSpPr txBox="1"/>
            <p:nvPr/>
          </p:nvSpPr>
          <p:spPr>
            <a:xfrm>
              <a:off x="932404" y="3420420"/>
              <a:ext cx="4756944" cy="18302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3406775" algn="l"/>
                </a:tabLst>
              </a:pPr>
              <a:r>
                <a:rPr lang="zh-TW" altLang="en-US" sz="105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野比熊</a:t>
              </a:r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705834" y="3302097"/>
              <a:ext cx="2310640" cy="461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dirty="0"/>
                <a:t>110206570001</a:t>
              </a:r>
            </a:p>
          </p:txBody>
        </p:sp>
      </p:grpSp>
      <p:grpSp>
        <p:nvGrpSpPr>
          <p:cNvPr id="15" name="群組 14"/>
          <p:cNvGrpSpPr/>
          <p:nvPr/>
        </p:nvGrpSpPr>
        <p:grpSpPr>
          <a:xfrm flipV="1">
            <a:off x="713564" y="110321"/>
            <a:ext cx="4317673" cy="1872236"/>
            <a:chOff x="932404" y="3302068"/>
            <a:chExt cx="4856639" cy="2006093"/>
          </a:xfrm>
        </p:grpSpPr>
        <p:sp>
          <p:nvSpPr>
            <p:cNvPr id="17" name="文字方塊 16"/>
            <p:cNvSpPr txBox="1"/>
            <p:nvPr/>
          </p:nvSpPr>
          <p:spPr>
            <a:xfrm>
              <a:off x="932404" y="3477875"/>
              <a:ext cx="4756945" cy="1830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3406775" algn="l"/>
                </a:tabLst>
              </a:pPr>
              <a:r>
                <a:rPr lang="zh-TW" altLang="en-US" sz="105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野比熊</a:t>
              </a: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3478403" y="3302068"/>
              <a:ext cx="2310640" cy="461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dirty="0"/>
                <a:t>110206570001</a:t>
              </a:r>
            </a:p>
          </p:txBody>
        </p:sp>
      </p:grpSp>
      <p:sp>
        <p:nvSpPr>
          <p:cNvPr id="2" name="文字方塊 1">
            <a:extLst>
              <a:ext uri="{FF2B5EF4-FFF2-40B4-BE49-F238E27FC236}">
                <a16:creationId xmlns:a16="http://schemas.microsoft.com/office/drawing/2014/main" id="{09854189-E788-45DC-9A1D-60C18B8AD0D1}"/>
              </a:ext>
            </a:extLst>
          </p:cNvPr>
          <p:cNvSpPr txBox="1"/>
          <p:nvPr/>
        </p:nvSpPr>
        <p:spPr>
          <a:xfrm>
            <a:off x="3429828" y="3112538"/>
            <a:ext cx="137767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准考證號碼</a:t>
            </a:r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C378C7DD-7143-48C8-B1A1-100D1659CD7E}"/>
              </a:ext>
            </a:extLst>
          </p:cNvPr>
          <p:cNvCxnSpPr/>
          <p:nvPr/>
        </p:nvCxnSpPr>
        <p:spPr>
          <a:xfrm flipH="1">
            <a:off x="2798989" y="3297204"/>
            <a:ext cx="576064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39A1464-51BC-4C3E-8AC7-BE310005535F}"/>
              </a:ext>
            </a:extLst>
          </p:cNvPr>
          <p:cNvSpPr txBox="1"/>
          <p:nvPr/>
        </p:nvSpPr>
        <p:spPr>
          <a:xfrm>
            <a:off x="1038703" y="1589219"/>
            <a:ext cx="135680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准考證號碼</a:t>
            </a: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1CB4BE00-0A40-488D-B7BE-C0934C1460E3}"/>
              </a:ext>
            </a:extLst>
          </p:cNvPr>
          <p:cNvCxnSpPr>
            <a:cxnSpLocks/>
          </p:cNvCxnSpPr>
          <p:nvPr/>
        </p:nvCxnSpPr>
        <p:spPr>
          <a:xfrm>
            <a:off x="2448471" y="1767113"/>
            <a:ext cx="524912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9A871527-261B-4900-9CDB-6B52DE79D14B}"/>
              </a:ext>
            </a:extLst>
          </p:cNvPr>
          <p:cNvSpPr txBox="1"/>
          <p:nvPr/>
        </p:nvSpPr>
        <p:spPr>
          <a:xfrm>
            <a:off x="141221" y="4543840"/>
            <a:ext cx="109755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考生姓名</a:t>
            </a:r>
          </a:p>
        </p:txBody>
      </p:sp>
      <p:cxnSp>
        <p:nvCxnSpPr>
          <p:cNvPr id="19" name="直線單箭頭接點 18">
            <a:extLst>
              <a:ext uri="{FF2B5EF4-FFF2-40B4-BE49-F238E27FC236}">
                <a16:creationId xmlns:a16="http://schemas.microsoft.com/office/drawing/2014/main" id="{8CC28AF6-F851-4537-A251-D050F25EAD5C}"/>
              </a:ext>
            </a:extLst>
          </p:cNvPr>
          <p:cNvCxnSpPr>
            <a:cxnSpLocks/>
          </p:cNvCxnSpPr>
          <p:nvPr/>
        </p:nvCxnSpPr>
        <p:spPr>
          <a:xfrm flipV="1">
            <a:off x="624638" y="4042962"/>
            <a:ext cx="402382" cy="458031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898E1ED0-6581-4E40-9531-8084EAF7D51E}"/>
              </a:ext>
            </a:extLst>
          </p:cNvPr>
          <p:cNvSpPr txBox="1"/>
          <p:nvPr/>
        </p:nvSpPr>
        <p:spPr>
          <a:xfrm>
            <a:off x="95550" y="110321"/>
            <a:ext cx="618014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範例</a:t>
            </a:r>
          </a:p>
        </p:txBody>
      </p:sp>
      <p:cxnSp>
        <p:nvCxnSpPr>
          <p:cNvPr id="21" name="直線接點 20">
            <a:extLst>
              <a:ext uri="{FF2B5EF4-FFF2-40B4-BE49-F238E27FC236}">
                <a16:creationId xmlns:a16="http://schemas.microsoft.com/office/drawing/2014/main" id="{4E4BE76A-F17D-46A1-A136-C6BA7A6D5EDF}"/>
              </a:ext>
            </a:extLst>
          </p:cNvPr>
          <p:cNvCxnSpPr/>
          <p:nvPr/>
        </p:nvCxnSpPr>
        <p:spPr>
          <a:xfrm>
            <a:off x="-421399" y="2520156"/>
            <a:ext cx="6768752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74F77246-71B9-49AE-9977-F6631F4CF945}"/>
              </a:ext>
            </a:extLst>
          </p:cNvPr>
          <p:cNvCxnSpPr/>
          <p:nvPr/>
        </p:nvCxnSpPr>
        <p:spPr>
          <a:xfrm>
            <a:off x="-287833" y="4968428"/>
            <a:ext cx="6768752" cy="0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>
            <a:extLst>
              <a:ext uri="{FF2B5EF4-FFF2-40B4-BE49-F238E27FC236}">
                <a16:creationId xmlns:a16="http://schemas.microsoft.com/office/drawing/2014/main" id="{207769DE-A785-491F-8966-E756DAF95E11}"/>
              </a:ext>
            </a:extLst>
          </p:cNvPr>
          <p:cNvCxnSpPr/>
          <p:nvPr/>
        </p:nvCxnSpPr>
        <p:spPr>
          <a:xfrm>
            <a:off x="-359841" y="71884"/>
            <a:ext cx="6768752" cy="0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4241CF34-4A36-4524-B98D-EFAB2AE549C3}"/>
              </a:ext>
            </a:extLst>
          </p:cNvPr>
          <p:cNvSpPr txBox="1"/>
          <p:nvPr/>
        </p:nvSpPr>
        <p:spPr>
          <a:xfrm>
            <a:off x="-1439961" y="2335491"/>
            <a:ext cx="93610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對折線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AA5E01D7-91A6-4C5D-86FF-49B6D485A9AD}"/>
              </a:ext>
            </a:extLst>
          </p:cNvPr>
          <p:cNvSpPr txBox="1"/>
          <p:nvPr/>
        </p:nvSpPr>
        <p:spPr>
          <a:xfrm>
            <a:off x="-1439961" y="4783762"/>
            <a:ext cx="112062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折線黏貼</a:t>
            </a: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3C248B6F-4C30-480B-8C90-30B9B69C0803}"/>
              </a:ext>
            </a:extLst>
          </p:cNvPr>
          <p:cNvSpPr txBox="1"/>
          <p:nvPr/>
        </p:nvSpPr>
        <p:spPr>
          <a:xfrm>
            <a:off x="-1508025" y="-112782"/>
            <a:ext cx="112062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折線黏貼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/>
          <p:cNvGrpSpPr/>
          <p:nvPr/>
        </p:nvGrpSpPr>
        <p:grpSpPr>
          <a:xfrm>
            <a:off x="689997" y="3081761"/>
            <a:ext cx="4387502" cy="1818588"/>
            <a:chOff x="705834" y="3302097"/>
            <a:chExt cx="4935183" cy="1948612"/>
          </a:xfrm>
        </p:grpSpPr>
        <p:sp>
          <p:nvSpPr>
            <p:cNvPr id="12" name="文字方塊 11"/>
            <p:cNvSpPr txBox="1"/>
            <p:nvPr/>
          </p:nvSpPr>
          <p:spPr>
            <a:xfrm>
              <a:off x="884073" y="3420420"/>
              <a:ext cx="4756944" cy="18302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tabLst>
                  <a:tab pos="3406775" algn="l"/>
                </a:tabLst>
              </a:pPr>
              <a:r>
                <a:rPr lang="zh-TW" altLang="en-US" sz="105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陳小明</a:t>
              </a:r>
            </a:p>
          </p:txBody>
        </p:sp>
        <p:sp>
          <p:nvSpPr>
            <p:cNvPr id="3" name="文字方塊 2"/>
            <p:cNvSpPr txBox="1"/>
            <p:nvPr/>
          </p:nvSpPr>
          <p:spPr>
            <a:xfrm>
              <a:off x="705834" y="3302097"/>
              <a:ext cx="2310640" cy="461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dirty="0"/>
                <a:t>110206570002</a:t>
              </a:r>
            </a:p>
          </p:txBody>
        </p:sp>
      </p:grpSp>
      <p:grpSp>
        <p:nvGrpSpPr>
          <p:cNvPr id="15" name="群組 14"/>
          <p:cNvGrpSpPr/>
          <p:nvPr/>
        </p:nvGrpSpPr>
        <p:grpSpPr>
          <a:xfrm flipV="1">
            <a:off x="765997" y="88598"/>
            <a:ext cx="4229043" cy="1923603"/>
            <a:chOff x="1690608" y="3302068"/>
            <a:chExt cx="4756946" cy="2061133"/>
          </a:xfrm>
        </p:grpSpPr>
        <p:sp>
          <p:nvSpPr>
            <p:cNvPr id="17" name="文字方塊 16"/>
            <p:cNvSpPr txBox="1"/>
            <p:nvPr/>
          </p:nvSpPr>
          <p:spPr>
            <a:xfrm>
              <a:off x="1690608" y="3532915"/>
              <a:ext cx="4756946" cy="1830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0500" b="1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陳小明</a:t>
              </a: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3478403" y="3302068"/>
              <a:ext cx="2310640" cy="4616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2200" b="1" dirty="0"/>
                <a:t>110206570002</a:t>
              </a:r>
            </a:p>
          </p:txBody>
        </p:sp>
      </p:grp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45A09321-D76F-47FD-A500-C2BEBD52934A}"/>
              </a:ext>
            </a:extLst>
          </p:cNvPr>
          <p:cNvCxnSpPr/>
          <p:nvPr/>
        </p:nvCxnSpPr>
        <p:spPr>
          <a:xfrm>
            <a:off x="-421399" y="2520156"/>
            <a:ext cx="6768752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>
            <a:extLst>
              <a:ext uri="{FF2B5EF4-FFF2-40B4-BE49-F238E27FC236}">
                <a16:creationId xmlns:a16="http://schemas.microsoft.com/office/drawing/2014/main" id="{0A4EEB6B-7338-4EA2-A7E8-F30523C89411}"/>
              </a:ext>
            </a:extLst>
          </p:cNvPr>
          <p:cNvCxnSpPr/>
          <p:nvPr/>
        </p:nvCxnSpPr>
        <p:spPr>
          <a:xfrm>
            <a:off x="-287833" y="4968428"/>
            <a:ext cx="6768752" cy="0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052B710B-0E0F-4876-9CE2-3A70B379B6AF}"/>
              </a:ext>
            </a:extLst>
          </p:cNvPr>
          <p:cNvCxnSpPr/>
          <p:nvPr/>
        </p:nvCxnSpPr>
        <p:spPr>
          <a:xfrm>
            <a:off x="-359841" y="71884"/>
            <a:ext cx="6768752" cy="0"/>
          </a:xfrm>
          <a:prstGeom prst="line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36668A3D-5449-41BB-AACF-E25940018427}"/>
              </a:ext>
            </a:extLst>
          </p:cNvPr>
          <p:cNvSpPr txBox="1"/>
          <p:nvPr/>
        </p:nvSpPr>
        <p:spPr>
          <a:xfrm>
            <a:off x="-1439961" y="2335491"/>
            <a:ext cx="93610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對折線</a:t>
            </a:r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C8F41C3B-CCA3-41DE-B9D5-2EAC4C8720A6}"/>
              </a:ext>
            </a:extLst>
          </p:cNvPr>
          <p:cNvSpPr txBox="1"/>
          <p:nvPr/>
        </p:nvSpPr>
        <p:spPr>
          <a:xfrm>
            <a:off x="-1439961" y="4783762"/>
            <a:ext cx="112062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折線黏貼</a:t>
            </a:r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88B74D76-08BB-47A0-A5EA-74F69949537E}"/>
              </a:ext>
            </a:extLst>
          </p:cNvPr>
          <p:cNvSpPr txBox="1"/>
          <p:nvPr/>
        </p:nvSpPr>
        <p:spPr>
          <a:xfrm>
            <a:off x="-1508025" y="-112782"/>
            <a:ext cx="112062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折線黏貼</a:t>
            </a:r>
          </a:p>
        </p:txBody>
      </p:sp>
    </p:spTree>
    <p:extLst>
      <p:ext uri="{BB962C8B-B14F-4D97-AF65-F5344CB8AC3E}">
        <p14:creationId xmlns:p14="http://schemas.microsoft.com/office/powerpoint/2010/main" val="181758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33</Words>
  <Application>Microsoft Office PowerPoint</Application>
  <PresentationFormat>自訂</PresentationFormat>
  <Paragraphs>20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</dc:creator>
  <cp:lastModifiedBy>user</cp:lastModifiedBy>
  <cp:revision>97</cp:revision>
  <cp:lastPrinted>2015-06-02T02:58:29Z</cp:lastPrinted>
  <dcterms:created xsi:type="dcterms:W3CDTF">2014-03-06T04:45:39Z</dcterms:created>
  <dcterms:modified xsi:type="dcterms:W3CDTF">2022-02-18T07:37:21Z</dcterms:modified>
</cp:coreProperties>
</file>